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08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725D369-B479-4FE3-8CC1-483DE627D56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D965BB1-63AF-4556-BAB0-20B7CE9C8B5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25B98B-8A2E-4864-827A-512EE5EED8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9A6295A-AE6F-44FE-ABFC-1E121CB628A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518A224-84D0-4015-9CAE-6458E19F5EE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1E9654-5AAD-483C-A17C-E8BBDD8A459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D9C619-8F32-412F-A4D1-2AEFAAF81B5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B11788-9D73-4FB5-89EB-4D4DB27DE2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707391-3843-43D1-B04C-E4E03FEE469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CD34E1-1A64-4EC7-B888-B5222002C36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188E83-AC50-468D-B521-1A24F50F98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3FB83069-5E1B-4686-9443-6ACBD68F58E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2800"/>
              <a:t>The quick brown fox jumps over the lazy dog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9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Default Design</vt:lpstr>
      <vt:lpstr>The quick brown fox jumps over the lazy dog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quick brown fox jumps over the lazy dog</dc:title>
  <dc:subject>Gym class featuring a brown fox and lazy dog</dc:subject>
  <dc:creator>Nevin Nollop</dc:creator>
  <cp:lastModifiedBy>Nick Burch</cp:lastModifiedBy>
  <cp:revision>3</cp:revision>
  <cp:lastPrinted>1601-01-01T00:00:00Z</cp:lastPrinted>
  <dcterms:created xsi:type="dcterms:W3CDTF">1601-01-01T00:00:00Z</dcterms:created>
  <dcterms:modified xsi:type="dcterms:W3CDTF">2010-01-06T17:33:35Z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